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"/>
  </p:notesMasterIdLst>
  <p:sldIdLst>
    <p:sldId id="265" r:id="rId2"/>
    <p:sldId id="266" r:id="rId3"/>
    <p:sldId id="269" r:id="rId4"/>
    <p:sldId id="267" r:id="rId5"/>
    <p:sldId id="268" r:id="rId6"/>
    <p:sldId id="281" r:id="rId7"/>
    <p:sldId id="282" r:id="rId8"/>
    <p:sldId id="270" r:id="rId9"/>
    <p:sldId id="27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12" y="6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B614A7-6D69-418F-AE21-D89D24B1D1E4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96AAAE6D-58CF-414B-850A-B59EBD54552A}">
      <dgm:prSet phldrT="[Text]"/>
      <dgm:spPr/>
      <dgm:t>
        <a:bodyPr/>
        <a:lstStyle/>
        <a:p>
          <a:r>
            <a:rPr lang="en-US"/>
            <a:t>1763</a:t>
          </a:r>
        </a:p>
      </dgm:t>
    </dgm:pt>
    <dgm:pt modelId="{55920A91-14BD-42AC-A766-575B02B8684A}" type="parTrans" cxnId="{25D5BDEC-395B-4006-B18B-76D482451391}">
      <dgm:prSet/>
      <dgm:spPr/>
      <dgm:t>
        <a:bodyPr/>
        <a:lstStyle/>
        <a:p>
          <a:endParaRPr lang="en-US"/>
        </a:p>
      </dgm:t>
    </dgm:pt>
    <dgm:pt modelId="{E9285FC0-6AE3-4338-B838-23CEDD3DAEC6}" type="sibTrans" cxnId="{25D5BDEC-395B-4006-B18B-76D482451391}">
      <dgm:prSet/>
      <dgm:spPr/>
      <dgm:t>
        <a:bodyPr/>
        <a:lstStyle/>
        <a:p>
          <a:endParaRPr lang="en-US"/>
        </a:p>
      </dgm:t>
    </dgm:pt>
    <dgm:pt modelId="{28F7D81E-3BB9-44C3-9EE6-62A0DF2E0F9E}">
      <dgm:prSet phldrT="[Text]"/>
      <dgm:spPr/>
      <dgm:t>
        <a:bodyPr/>
        <a:lstStyle/>
        <a:p>
          <a:r>
            <a:rPr lang="en-US"/>
            <a:t>1947</a:t>
          </a:r>
        </a:p>
      </dgm:t>
    </dgm:pt>
    <dgm:pt modelId="{DD18E6C0-2F55-4827-A9F5-C81A48E05D3F}" type="parTrans" cxnId="{7DB75D42-0BD7-4338-9000-9522F6425B6A}">
      <dgm:prSet/>
      <dgm:spPr/>
      <dgm:t>
        <a:bodyPr/>
        <a:lstStyle/>
        <a:p>
          <a:endParaRPr lang="en-US"/>
        </a:p>
      </dgm:t>
    </dgm:pt>
    <dgm:pt modelId="{632AEAAA-54F6-40A6-8A91-15DAAE80483E}" type="sibTrans" cxnId="{7DB75D42-0BD7-4338-9000-9522F6425B6A}">
      <dgm:prSet/>
      <dgm:spPr/>
      <dgm:t>
        <a:bodyPr/>
        <a:lstStyle/>
        <a:p>
          <a:endParaRPr lang="en-US"/>
        </a:p>
      </dgm:t>
    </dgm:pt>
    <dgm:pt modelId="{C1F237A4-4019-498E-B148-1727DB96D946}">
      <dgm:prSet phldrT="[Text]"/>
      <dgm:spPr/>
      <dgm:t>
        <a:bodyPr/>
        <a:lstStyle/>
        <a:p>
          <a:r>
            <a:rPr lang="en-US"/>
            <a:t>2000</a:t>
          </a:r>
        </a:p>
      </dgm:t>
    </dgm:pt>
    <dgm:pt modelId="{27151B07-3012-42AB-B486-27DDE1C15B44}" type="parTrans" cxnId="{5959E420-3A1B-4464-93D2-DD8D7F2AAE2D}">
      <dgm:prSet/>
      <dgm:spPr/>
      <dgm:t>
        <a:bodyPr/>
        <a:lstStyle/>
        <a:p>
          <a:endParaRPr lang="en-US"/>
        </a:p>
      </dgm:t>
    </dgm:pt>
    <dgm:pt modelId="{86D39B3B-7707-4D15-9D00-9A29EE0E543A}" type="sibTrans" cxnId="{5959E420-3A1B-4464-93D2-DD8D7F2AAE2D}">
      <dgm:prSet/>
      <dgm:spPr/>
      <dgm:t>
        <a:bodyPr/>
        <a:lstStyle/>
        <a:p>
          <a:endParaRPr lang="en-US"/>
        </a:p>
      </dgm:t>
    </dgm:pt>
    <dgm:pt modelId="{B72A2BBE-916A-4761-AA53-8EE2FB40DF40}">
      <dgm:prSet phldrT="[Text]"/>
      <dgm:spPr/>
      <dgm:t>
        <a:bodyPr/>
        <a:lstStyle/>
        <a:p>
          <a:r>
            <a:rPr lang="en-US"/>
            <a:t>2018</a:t>
          </a:r>
        </a:p>
      </dgm:t>
    </dgm:pt>
    <dgm:pt modelId="{993DCE4F-3528-4CD3-9133-72DA29AD228F}" type="parTrans" cxnId="{E8500A1A-8D70-4532-B50D-B517ACE5FC2A}">
      <dgm:prSet/>
      <dgm:spPr/>
      <dgm:t>
        <a:bodyPr/>
        <a:lstStyle/>
        <a:p>
          <a:endParaRPr lang="en-US"/>
        </a:p>
      </dgm:t>
    </dgm:pt>
    <dgm:pt modelId="{8E221088-DFC9-4DF9-A6C2-DFAEC04EA735}" type="sibTrans" cxnId="{E8500A1A-8D70-4532-B50D-B517ACE5FC2A}">
      <dgm:prSet/>
      <dgm:spPr/>
      <dgm:t>
        <a:bodyPr/>
        <a:lstStyle/>
        <a:p>
          <a:endParaRPr lang="en-US"/>
        </a:p>
      </dgm:t>
    </dgm:pt>
    <dgm:pt modelId="{C5FB2861-342B-48C8-A521-5558CAF14D14}" type="pres">
      <dgm:prSet presAssocID="{DCB614A7-6D69-418F-AE21-D89D24B1D1E4}" presName="Name0" presStyleCnt="0">
        <dgm:presLayoutVars>
          <dgm:dir/>
          <dgm:animLvl val="lvl"/>
          <dgm:resizeHandles val="exact"/>
        </dgm:presLayoutVars>
      </dgm:prSet>
      <dgm:spPr/>
    </dgm:pt>
    <dgm:pt modelId="{C3B6F439-EBB1-4AC5-82E4-51B5BC3D665B}" type="pres">
      <dgm:prSet presAssocID="{96AAAE6D-58CF-414B-850A-B59EBD54552A}" presName="parTxOnly" presStyleLbl="node1" presStyleIdx="0" presStyleCnt="4" custLinFactNeighborX="-4711">
        <dgm:presLayoutVars>
          <dgm:chMax val="0"/>
          <dgm:chPref val="0"/>
          <dgm:bulletEnabled val="1"/>
        </dgm:presLayoutVars>
      </dgm:prSet>
      <dgm:spPr/>
    </dgm:pt>
    <dgm:pt modelId="{E684AD2D-14A3-4AE1-B6CE-1F6AD77ABC05}" type="pres">
      <dgm:prSet presAssocID="{E9285FC0-6AE3-4338-B838-23CEDD3DAEC6}" presName="parTxOnlySpace" presStyleCnt="0"/>
      <dgm:spPr/>
    </dgm:pt>
    <dgm:pt modelId="{BB24623A-9B20-4CDA-8602-D667A1327236}" type="pres">
      <dgm:prSet presAssocID="{28F7D81E-3BB9-44C3-9EE6-62A0DF2E0F9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67B6CF1-3173-4CBB-9A0F-A2B38E269716}" type="pres">
      <dgm:prSet presAssocID="{632AEAAA-54F6-40A6-8A91-15DAAE80483E}" presName="parTxOnlySpace" presStyleCnt="0"/>
      <dgm:spPr/>
    </dgm:pt>
    <dgm:pt modelId="{6D7AC444-A1D5-4349-8317-E4763038CB09}" type="pres">
      <dgm:prSet presAssocID="{C1F237A4-4019-498E-B148-1727DB96D946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194967-D06F-448B-A2B3-4760F3C9BB9C}" type="pres">
      <dgm:prSet presAssocID="{86D39B3B-7707-4D15-9D00-9A29EE0E543A}" presName="parTxOnlySpace" presStyleCnt="0"/>
      <dgm:spPr/>
    </dgm:pt>
    <dgm:pt modelId="{148EB47C-6D4A-4896-9C39-69CBCCBD28A7}" type="pres">
      <dgm:prSet presAssocID="{B72A2BBE-916A-4761-AA53-8EE2FB40DF4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F639F18-A9D5-4D0A-8F40-6BD93A9D35AA}" type="presOf" srcId="{DCB614A7-6D69-418F-AE21-D89D24B1D1E4}" destId="{C5FB2861-342B-48C8-A521-5558CAF14D14}" srcOrd="0" destOrd="0" presId="urn:microsoft.com/office/officeart/2005/8/layout/chevron1"/>
    <dgm:cxn modelId="{E8500A1A-8D70-4532-B50D-B517ACE5FC2A}" srcId="{DCB614A7-6D69-418F-AE21-D89D24B1D1E4}" destId="{B72A2BBE-916A-4761-AA53-8EE2FB40DF40}" srcOrd="3" destOrd="0" parTransId="{993DCE4F-3528-4CD3-9133-72DA29AD228F}" sibTransId="{8E221088-DFC9-4DF9-A6C2-DFAEC04EA735}"/>
    <dgm:cxn modelId="{5959E420-3A1B-4464-93D2-DD8D7F2AAE2D}" srcId="{DCB614A7-6D69-418F-AE21-D89D24B1D1E4}" destId="{C1F237A4-4019-498E-B148-1727DB96D946}" srcOrd="2" destOrd="0" parTransId="{27151B07-3012-42AB-B486-27DDE1C15B44}" sibTransId="{86D39B3B-7707-4D15-9D00-9A29EE0E543A}"/>
    <dgm:cxn modelId="{7DB75D42-0BD7-4338-9000-9522F6425B6A}" srcId="{DCB614A7-6D69-418F-AE21-D89D24B1D1E4}" destId="{28F7D81E-3BB9-44C3-9EE6-62A0DF2E0F9E}" srcOrd="1" destOrd="0" parTransId="{DD18E6C0-2F55-4827-A9F5-C81A48E05D3F}" sibTransId="{632AEAAA-54F6-40A6-8A91-15DAAE80483E}"/>
    <dgm:cxn modelId="{9647CF65-7B09-4EE2-9D94-4545EBBD7C50}" type="presOf" srcId="{C1F237A4-4019-498E-B148-1727DB96D946}" destId="{6D7AC444-A1D5-4349-8317-E4763038CB09}" srcOrd="0" destOrd="0" presId="urn:microsoft.com/office/officeart/2005/8/layout/chevron1"/>
    <dgm:cxn modelId="{C4CE8469-FCFC-441D-896F-04DF1BDAA8FF}" type="presOf" srcId="{B72A2BBE-916A-4761-AA53-8EE2FB40DF40}" destId="{148EB47C-6D4A-4896-9C39-69CBCCBD28A7}" srcOrd="0" destOrd="0" presId="urn:microsoft.com/office/officeart/2005/8/layout/chevron1"/>
    <dgm:cxn modelId="{40B295C4-33E2-49F2-AE16-EF81D321403E}" type="presOf" srcId="{96AAAE6D-58CF-414B-850A-B59EBD54552A}" destId="{C3B6F439-EBB1-4AC5-82E4-51B5BC3D665B}" srcOrd="0" destOrd="0" presId="urn:microsoft.com/office/officeart/2005/8/layout/chevron1"/>
    <dgm:cxn modelId="{C8FC5DCA-ED94-41D2-B24F-79BEA600E870}" type="presOf" srcId="{28F7D81E-3BB9-44C3-9EE6-62A0DF2E0F9E}" destId="{BB24623A-9B20-4CDA-8602-D667A1327236}" srcOrd="0" destOrd="0" presId="urn:microsoft.com/office/officeart/2005/8/layout/chevron1"/>
    <dgm:cxn modelId="{25D5BDEC-395B-4006-B18B-76D482451391}" srcId="{DCB614A7-6D69-418F-AE21-D89D24B1D1E4}" destId="{96AAAE6D-58CF-414B-850A-B59EBD54552A}" srcOrd="0" destOrd="0" parTransId="{55920A91-14BD-42AC-A766-575B02B8684A}" sibTransId="{E9285FC0-6AE3-4338-B838-23CEDD3DAEC6}"/>
    <dgm:cxn modelId="{72726306-2B72-40AF-A19C-232B4D87B51D}" type="presParOf" srcId="{C5FB2861-342B-48C8-A521-5558CAF14D14}" destId="{C3B6F439-EBB1-4AC5-82E4-51B5BC3D665B}" srcOrd="0" destOrd="0" presId="urn:microsoft.com/office/officeart/2005/8/layout/chevron1"/>
    <dgm:cxn modelId="{EEFDAE43-0B39-4DBF-A709-B3C6EE2783F5}" type="presParOf" srcId="{C5FB2861-342B-48C8-A521-5558CAF14D14}" destId="{E684AD2D-14A3-4AE1-B6CE-1F6AD77ABC05}" srcOrd="1" destOrd="0" presId="urn:microsoft.com/office/officeart/2005/8/layout/chevron1"/>
    <dgm:cxn modelId="{CE0F92DB-3B85-4049-A3E6-04B170DEF06E}" type="presParOf" srcId="{C5FB2861-342B-48C8-A521-5558CAF14D14}" destId="{BB24623A-9B20-4CDA-8602-D667A1327236}" srcOrd="2" destOrd="0" presId="urn:microsoft.com/office/officeart/2005/8/layout/chevron1"/>
    <dgm:cxn modelId="{EE5DD206-4C85-4DAB-8F2F-EAAE59BE6AB8}" type="presParOf" srcId="{C5FB2861-342B-48C8-A521-5558CAF14D14}" destId="{067B6CF1-3173-4CBB-9A0F-A2B38E269716}" srcOrd="3" destOrd="0" presId="urn:microsoft.com/office/officeart/2005/8/layout/chevron1"/>
    <dgm:cxn modelId="{C6C108AA-E527-4FF8-B69F-F10220C7822A}" type="presParOf" srcId="{C5FB2861-342B-48C8-A521-5558CAF14D14}" destId="{6D7AC444-A1D5-4349-8317-E4763038CB09}" srcOrd="4" destOrd="0" presId="urn:microsoft.com/office/officeart/2005/8/layout/chevron1"/>
    <dgm:cxn modelId="{1EFB63F4-231C-4E50-B34A-C5E4DBF3B732}" type="presParOf" srcId="{C5FB2861-342B-48C8-A521-5558CAF14D14}" destId="{28194967-D06F-448B-A2B3-4760F3C9BB9C}" srcOrd="5" destOrd="0" presId="urn:microsoft.com/office/officeart/2005/8/layout/chevron1"/>
    <dgm:cxn modelId="{0DD2EE2A-0527-4411-8B95-817C9A59DD54}" type="presParOf" srcId="{C5FB2861-342B-48C8-A521-5558CAF14D14}" destId="{148EB47C-6D4A-4896-9C39-69CBCCBD28A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6F439-EBB1-4AC5-82E4-51B5BC3D665B}">
      <dsp:nvSpPr>
        <dsp:cNvPr id="0" name=""/>
        <dsp:cNvSpPr/>
      </dsp:nvSpPr>
      <dsp:spPr>
        <a:xfrm>
          <a:off x="0" y="206098"/>
          <a:ext cx="3028179" cy="121127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29" tIns="77343" rIns="77343" bIns="77343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1763</a:t>
          </a:r>
        </a:p>
      </dsp:txBody>
      <dsp:txXfrm>
        <a:off x="605636" y="206098"/>
        <a:ext cx="1816908" cy="1211271"/>
      </dsp:txXfrm>
    </dsp:sp>
    <dsp:sp modelId="{BB24623A-9B20-4CDA-8602-D667A1327236}">
      <dsp:nvSpPr>
        <dsp:cNvPr id="0" name=""/>
        <dsp:cNvSpPr/>
      </dsp:nvSpPr>
      <dsp:spPr>
        <a:xfrm>
          <a:off x="2730563" y="206098"/>
          <a:ext cx="3028179" cy="1211271"/>
        </a:xfrm>
        <a:prstGeom prst="chevron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29" tIns="77343" rIns="77343" bIns="77343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1947</a:t>
          </a:r>
        </a:p>
      </dsp:txBody>
      <dsp:txXfrm>
        <a:off x="3336199" y="206098"/>
        <a:ext cx="1816908" cy="1211271"/>
      </dsp:txXfrm>
    </dsp:sp>
    <dsp:sp modelId="{6D7AC444-A1D5-4349-8317-E4763038CB09}">
      <dsp:nvSpPr>
        <dsp:cNvPr id="0" name=""/>
        <dsp:cNvSpPr/>
      </dsp:nvSpPr>
      <dsp:spPr>
        <a:xfrm>
          <a:off x="5455925" y="206098"/>
          <a:ext cx="3028179" cy="1211271"/>
        </a:xfrm>
        <a:prstGeom prst="chevron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29" tIns="77343" rIns="77343" bIns="77343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2000</a:t>
          </a:r>
        </a:p>
      </dsp:txBody>
      <dsp:txXfrm>
        <a:off x="6061561" y="206098"/>
        <a:ext cx="1816908" cy="1211271"/>
      </dsp:txXfrm>
    </dsp:sp>
    <dsp:sp modelId="{148EB47C-6D4A-4896-9C39-69CBCCBD28A7}">
      <dsp:nvSpPr>
        <dsp:cNvPr id="0" name=""/>
        <dsp:cNvSpPr/>
      </dsp:nvSpPr>
      <dsp:spPr>
        <a:xfrm>
          <a:off x="8181286" y="206098"/>
          <a:ext cx="3028179" cy="1211271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29" tIns="77343" rIns="77343" bIns="77343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2018</a:t>
          </a:r>
        </a:p>
      </dsp:txBody>
      <dsp:txXfrm>
        <a:off x="8786922" y="206098"/>
        <a:ext cx="1816908" cy="1211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ECE22-E1CF-43C9-A321-0D6AA33697D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F17BF-AFB0-4E2B-BB5F-626C7C502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5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683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0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5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5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jpeg"/><Relationship Id="rId2" Type="http://schemas.openxmlformats.org/officeDocument/2006/relationships/image" Target="../media/image8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sv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8AE618-D7BF-4FCC-9437-4D100C5341F5}"/>
              </a:ext>
            </a:extLst>
          </p:cNvPr>
          <p:cNvSpPr txBox="1"/>
          <p:nvPr/>
        </p:nvSpPr>
        <p:spPr>
          <a:xfrm>
            <a:off x="4992510" y="659430"/>
            <a:ext cx="322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8BF86-8077-4A62-93A6-89816A26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17" y="3759201"/>
            <a:ext cx="2855236" cy="1886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14E4A-5C13-4765-B7C6-7D056E82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3" y="3759202"/>
            <a:ext cx="2760589" cy="188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E54FC-6214-4609-99F7-76E7A3E0D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32" y="3759201"/>
            <a:ext cx="2855235" cy="1886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45B9A8-8BBB-42DA-90B0-D4109EC0A5F0}"/>
              </a:ext>
            </a:extLst>
          </p:cNvPr>
          <p:cNvSpPr/>
          <p:nvPr/>
        </p:nvSpPr>
        <p:spPr>
          <a:xfrm>
            <a:off x="0" y="1823408"/>
            <a:ext cx="12192000" cy="116647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C</a:t>
            </a:r>
            <a:r>
              <a:rPr lang="vi-VN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ĐẶC ĐIỂM KINH TẾ KHU VỰC NAM 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4E6347-EA71-40E1-AF8E-D85BC92B5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661" y="3759201"/>
            <a:ext cx="2829243" cy="1886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DD540F-B853-4A59-BBEE-D27A53CB2155}"/>
              </a:ext>
            </a:extLst>
          </p:cNvPr>
          <p:cNvSpPr/>
          <p:nvPr/>
        </p:nvSpPr>
        <p:spPr>
          <a:xfrm>
            <a:off x="8212667" y="223626"/>
            <a:ext cx="4008367" cy="13348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E427F5-23B6-4AC7-9A66-134B25DE5DB7}"/>
              </a:ext>
            </a:extLst>
          </p:cNvPr>
          <p:cNvSpPr/>
          <p:nvPr/>
        </p:nvSpPr>
        <p:spPr>
          <a:xfrm>
            <a:off x="7711835" y="69857"/>
            <a:ext cx="4008367" cy="133480"/>
          </a:xfrm>
          <a:prstGeom prst="rect">
            <a:avLst/>
          </a:prstGeom>
          <a:solidFill>
            <a:srgbClr val="00206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Image result for South Asia&quot;">
            <a:extLst>
              <a:ext uri="{FF2B5EF4-FFF2-40B4-BE49-F238E27FC236}">
                <a16:creationId xmlns:a16="http://schemas.microsoft.com/office/drawing/2014/main" id="{787861D7-395F-49B2-BE2F-985781C6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8"/>
            <a:ext cx="3440160" cy="17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82E7C-2109-4181-9ACB-CAC49716C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125" y1="19000" x2="37125" y2="19000"/>
                        <a14:foregroundMark x1="36250" y1="13167" x2="36250" y2="13167"/>
                        <a14:foregroundMark x1="39250" y1="11333" x2="39250" y2="11333"/>
                        <a14:foregroundMark x1="43750" y1="28000" x2="43750" y2="28000"/>
                        <a14:foregroundMark x1="44250" y1="22667" x2="44250" y2="22667"/>
                        <a14:foregroundMark x1="41500" y1="50333" x2="41500" y2="50333"/>
                        <a14:foregroundMark x1="42500" y1="48500" x2="42500" y2="48500"/>
                        <a14:foregroundMark x1="41625" y1="53333" x2="41625" y2="53333"/>
                        <a14:foregroundMark x1="43375" y1="49833" x2="43375" y2="49833"/>
                        <a14:foregroundMark x1="41875" y1="52333" x2="41875" y2="52333"/>
                        <a14:foregroundMark x1="47250" y1="30333" x2="47250" y2="30333"/>
                        <a14:foregroundMark x1="49500" y1="30333" x2="49500" y2="30333"/>
                        <a14:foregroundMark x1="48125" y1="27833" x2="48125" y2="27833"/>
                        <a14:foregroundMark x1="45625" y1="26667" x2="45625" y2="26667"/>
                        <a14:foregroundMark x1="43000" y1="24333" x2="43000" y2="24333"/>
                        <a14:foregroundMark x1="41125" y1="18000" x2="41125" y2="18000"/>
                        <a14:foregroundMark x1="40750" y1="21333" x2="40750" y2="21333"/>
                        <a14:foregroundMark x1="42375" y1="21000" x2="42375" y2="21000"/>
                        <a14:foregroundMark x1="43000" y1="22167" x2="43000" y2="22167"/>
                        <a14:foregroundMark x1="58375" y1="87667" x2="58375" y2="87667"/>
                        <a14:foregroundMark x1="45125" y1="59167" x2="45125" y2="59167"/>
                        <a14:foregroundMark x1="47250" y1="27167" x2="47250" y2="27167"/>
                        <a14:foregroundMark x1="35875" y1="55333" x2="35875" y2="55333"/>
                        <a14:foregroundMark x1="37625" y1="53833" x2="37625" y2="53833"/>
                        <a14:foregroundMark x1="36625" y1="53833" x2="36625" y2="53833"/>
                        <a14:foregroundMark x1="45500" y1="41500" x2="45500" y2="41500"/>
                        <a14:foregroundMark x1="45000" y1="38667" x2="45000" y2="38667"/>
                        <a14:foregroundMark x1="43750" y1="43167" x2="43750" y2="43167"/>
                        <a14:foregroundMark x1="45125" y1="39833" x2="45125" y2="39833"/>
                        <a14:foregroundMark x1="44375" y1="41500" x2="44375" y2="4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193" y="659430"/>
            <a:ext cx="1696967" cy="12727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25998C-4A4D-4F6B-B5E0-FF2A3E23DC1D}"/>
              </a:ext>
            </a:extLst>
          </p:cNvPr>
          <p:cNvSpPr/>
          <p:nvPr/>
        </p:nvSpPr>
        <p:spPr>
          <a:xfrm>
            <a:off x="915385" y="6606682"/>
            <a:ext cx="4008367" cy="13348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47642-C0CA-4374-8AF2-410F69B0768D}"/>
              </a:ext>
            </a:extLst>
          </p:cNvPr>
          <p:cNvSpPr/>
          <p:nvPr/>
        </p:nvSpPr>
        <p:spPr>
          <a:xfrm>
            <a:off x="54720" y="6450348"/>
            <a:ext cx="4008367" cy="133480"/>
          </a:xfrm>
          <a:prstGeom prst="rect">
            <a:avLst/>
          </a:prstGeom>
          <a:solidFill>
            <a:srgbClr val="00206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52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ặt hàng nào có cơ hội đột phá xuất khẩu vào Ấn Độ? - Nhịp sống kinh tế  Việt Nam &amp;amp; Thế giới">
            <a:extLst>
              <a:ext uri="{FF2B5EF4-FFF2-40B4-BE49-F238E27FC236}">
                <a16:creationId xmlns:a16="http://schemas.microsoft.com/office/drawing/2014/main" id="{02CB875C-40D3-492E-B769-E592E334B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4404" y="643466"/>
            <a:ext cx="9523192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7F2B4F60-74DE-466F-B127-86E995433FAE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frame">
            <a:avLst>
              <a:gd name="adj1" fmla="val 48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6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3CB09021-7622-425F-AD17-9FAB86297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0EBB01C-A11C-4B62-9804-50BB57515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363141"/>
              </p:ext>
            </p:extLst>
          </p:nvPr>
        </p:nvGraphicFramePr>
        <p:xfrm>
          <a:off x="488665" y="2786595"/>
          <a:ext cx="11214668" cy="162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2B349510-507B-4EC5-9424-1208DF9CB459}"/>
              </a:ext>
            </a:extLst>
          </p:cNvPr>
          <p:cNvSpPr/>
          <p:nvPr/>
        </p:nvSpPr>
        <p:spPr>
          <a:xfrm>
            <a:off x="588928" y="939992"/>
            <a:ext cx="2579427" cy="13013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Anh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71722B-90E8-4E41-93C6-7D8AC2BD94BD}"/>
              </a:ext>
            </a:extLst>
          </p:cNvPr>
          <p:cNvSpPr/>
          <p:nvPr/>
        </p:nvSpPr>
        <p:spPr>
          <a:xfrm>
            <a:off x="3478920" y="924246"/>
            <a:ext cx="2420962" cy="12831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4B7B47-28CC-4F31-BB2C-6116EEE0C28C}"/>
              </a:ext>
            </a:extLst>
          </p:cNvPr>
          <p:cNvSpPr/>
          <p:nvPr/>
        </p:nvSpPr>
        <p:spPr>
          <a:xfrm>
            <a:off x="6276477" y="939992"/>
            <a:ext cx="2420962" cy="12533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C6207E-3BDC-42AB-8CB8-77345AEABD66}"/>
              </a:ext>
            </a:extLst>
          </p:cNvPr>
          <p:cNvSpPr/>
          <p:nvPr/>
        </p:nvSpPr>
        <p:spPr>
          <a:xfrm>
            <a:off x="9008004" y="958194"/>
            <a:ext cx="2420962" cy="12831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3411,9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D44332-3010-4ABB-B6A8-FF69DC160AB3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1878642" y="2241385"/>
            <a:ext cx="0" cy="69844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498BCAA-45D7-4F4F-A4F0-67A9A2A767D4}"/>
              </a:ext>
            </a:extLst>
          </p:cNvPr>
          <p:cNvSpPr/>
          <p:nvPr/>
        </p:nvSpPr>
        <p:spPr>
          <a:xfrm>
            <a:off x="1758329" y="2786595"/>
            <a:ext cx="246099" cy="303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E337B9-E919-42C3-B774-817FBEA056D7}"/>
              </a:ext>
            </a:extLst>
          </p:cNvPr>
          <p:cNvCxnSpPr/>
          <p:nvPr/>
        </p:nvCxnSpPr>
        <p:spPr>
          <a:xfrm flipH="1">
            <a:off x="4654875" y="2241385"/>
            <a:ext cx="1" cy="69844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18AEF5A-4693-48D0-BF65-8763490A446C}"/>
              </a:ext>
            </a:extLst>
          </p:cNvPr>
          <p:cNvSpPr/>
          <p:nvPr/>
        </p:nvSpPr>
        <p:spPr>
          <a:xfrm>
            <a:off x="4534563" y="2786595"/>
            <a:ext cx="246099" cy="303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6A1030-9712-4853-8538-028007159EF5}"/>
              </a:ext>
            </a:extLst>
          </p:cNvPr>
          <p:cNvCxnSpPr/>
          <p:nvPr/>
        </p:nvCxnSpPr>
        <p:spPr>
          <a:xfrm flipH="1">
            <a:off x="7529564" y="2207437"/>
            <a:ext cx="1" cy="69844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CBE4963-CA28-4E16-9DE1-0B265B3017D4}"/>
              </a:ext>
            </a:extLst>
          </p:cNvPr>
          <p:cNvSpPr/>
          <p:nvPr/>
        </p:nvSpPr>
        <p:spPr>
          <a:xfrm>
            <a:off x="7409252" y="2752647"/>
            <a:ext cx="246099" cy="303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414905-A6D7-49CE-BE6D-A46D63577E96}"/>
              </a:ext>
            </a:extLst>
          </p:cNvPr>
          <p:cNvCxnSpPr/>
          <p:nvPr/>
        </p:nvCxnSpPr>
        <p:spPr>
          <a:xfrm flipH="1">
            <a:off x="10283941" y="2241385"/>
            <a:ext cx="1" cy="69844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A8B1DAF-A298-4946-A4FE-C4C560805CFA}"/>
              </a:ext>
            </a:extLst>
          </p:cNvPr>
          <p:cNvSpPr/>
          <p:nvPr/>
        </p:nvSpPr>
        <p:spPr>
          <a:xfrm>
            <a:off x="10163629" y="2786595"/>
            <a:ext cx="246099" cy="3033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00FBC-313E-45D7-8F0E-DB46C56D4BD1}"/>
              </a:ext>
            </a:extLst>
          </p:cNvPr>
          <p:cNvSpPr/>
          <p:nvPr/>
        </p:nvSpPr>
        <p:spPr>
          <a:xfrm>
            <a:off x="1" y="6654661"/>
            <a:ext cx="3193576" cy="11376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5BD80B-0ED5-4F9B-B8F0-B11ECE28361B}"/>
              </a:ext>
            </a:extLst>
          </p:cNvPr>
          <p:cNvSpPr/>
          <p:nvPr/>
        </p:nvSpPr>
        <p:spPr>
          <a:xfrm flipH="1">
            <a:off x="72107" y="4747006"/>
            <a:ext cx="117617" cy="2110994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83818F-4E26-4B69-A121-F6961A2888FC}"/>
              </a:ext>
            </a:extLst>
          </p:cNvPr>
          <p:cNvSpPr/>
          <p:nvPr/>
        </p:nvSpPr>
        <p:spPr>
          <a:xfrm>
            <a:off x="8933569" y="88146"/>
            <a:ext cx="3193576" cy="11376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27774A-1CAF-4609-860B-872E2702BB23}"/>
              </a:ext>
            </a:extLst>
          </p:cNvPr>
          <p:cNvSpPr/>
          <p:nvPr/>
        </p:nvSpPr>
        <p:spPr>
          <a:xfrm flipH="1">
            <a:off x="12025936" y="73573"/>
            <a:ext cx="117617" cy="2110994"/>
          </a:xfrm>
          <a:prstGeom prst="rect">
            <a:avLst/>
          </a:prstGeom>
          <a:solidFill>
            <a:srgbClr val="002060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2" name="Picture 21" descr="A picture containing building, white, monitor, table&#10;&#10;Description automatically generated">
            <a:extLst>
              <a:ext uri="{FF2B5EF4-FFF2-40B4-BE49-F238E27FC236}">
                <a16:creationId xmlns:a16="http://schemas.microsoft.com/office/drawing/2014/main" id="{0CF1A149-A123-44D4-9835-933AF7222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" y="0"/>
            <a:ext cx="861775" cy="8617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FA5EEAE-5B6F-4CA7-8654-C98C22B66A41}"/>
              </a:ext>
            </a:extLst>
          </p:cNvPr>
          <p:cNvSpPr txBox="1"/>
          <p:nvPr/>
        </p:nvSpPr>
        <p:spPr>
          <a:xfrm>
            <a:off x="192256" y="4998472"/>
            <a:ext cx="11764105" cy="8617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GDP 2000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2018.</a:t>
            </a:r>
          </a:p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AF51CC-ABD8-4943-97CF-21FDA40BB0A2}"/>
              </a:ext>
            </a:extLst>
          </p:cNvPr>
          <p:cNvSpPr txBox="1"/>
          <p:nvPr/>
        </p:nvSpPr>
        <p:spPr>
          <a:xfrm>
            <a:off x="1125408" y="175613"/>
            <a:ext cx="7572031" cy="553998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 ĐIỂM KINH TẾ - XÃ HỘI</a:t>
            </a:r>
            <a:endParaRPr kumimoji="0" lang="en-US" sz="3600" b="1" i="0" u="none" strike="noStrike" kern="1200" normalizeH="0" baseline="30000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3B6F439-EBB1-4AC5-82E4-51B5BC3D6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C3B6F439-EBB1-4AC5-82E4-51B5BC3D66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C3B6F439-EBB1-4AC5-82E4-51B5BC3D6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C3B6F439-EBB1-4AC5-82E4-51B5BC3D6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24623A-9B20-4CDA-8602-D667A1327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BB24623A-9B20-4CDA-8602-D667A13272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BB24623A-9B20-4CDA-8602-D667A1327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BB24623A-9B20-4CDA-8602-D667A1327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7AC444-A1D5-4349-8317-E4763038C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6D7AC444-A1D5-4349-8317-E4763038CB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6D7AC444-A1D5-4349-8317-E4763038C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6D7AC444-A1D5-4349-8317-E4763038CB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8EB47C-6D4A-4896-9C39-69CBCCBD2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148EB47C-6D4A-4896-9C39-69CBCCBD2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148EB47C-6D4A-4896-9C39-69CBCCBD2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148EB47C-6D4A-4896-9C39-69CBCCBD2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857C34C-006D-4129-AE57-EAB9F0A1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7F55963-6440-4C45-BA09-4E6A99D1BBE0}" type="slidenum">
              <a:rPr lang="en-US" smtClean="0"/>
              <a:t>3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CF371C7-82A9-442B-87E1-D31F3612292D}"/>
              </a:ext>
            </a:extLst>
          </p:cNvPr>
          <p:cNvSpPr/>
          <p:nvPr/>
        </p:nvSpPr>
        <p:spPr>
          <a:xfrm>
            <a:off x="6230318" y="340962"/>
            <a:ext cx="5961681" cy="742627"/>
          </a:xfrm>
          <a:custGeom>
            <a:avLst/>
            <a:gdLst>
              <a:gd name="connsiteX0" fmla="*/ 0 w 5449356"/>
              <a:gd name="connsiteY0" fmla="*/ 0 h 1372582"/>
              <a:gd name="connsiteX1" fmla="*/ 4763065 w 5449356"/>
              <a:gd name="connsiteY1" fmla="*/ 0 h 1372582"/>
              <a:gd name="connsiteX2" fmla="*/ 5449356 w 5449356"/>
              <a:gd name="connsiteY2" fmla="*/ 686291 h 1372582"/>
              <a:gd name="connsiteX3" fmla="*/ 4763065 w 5449356"/>
              <a:gd name="connsiteY3" fmla="*/ 1372582 h 1372582"/>
              <a:gd name="connsiteX4" fmla="*/ 0 w 5449356"/>
              <a:gd name="connsiteY4" fmla="*/ 1372582 h 1372582"/>
              <a:gd name="connsiteX5" fmla="*/ 0 w 5449356"/>
              <a:gd name="connsiteY5" fmla="*/ 0 h 137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356" h="1372582">
                <a:moveTo>
                  <a:pt x="5449356" y="1372581"/>
                </a:moveTo>
                <a:lnTo>
                  <a:pt x="686291" y="1372581"/>
                </a:lnTo>
                <a:lnTo>
                  <a:pt x="0" y="686291"/>
                </a:lnTo>
                <a:lnTo>
                  <a:pt x="686291" y="1"/>
                </a:lnTo>
                <a:lnTo>
                  <a:pt x="5449356" y="1"/>
                </a:lnTo>
                <a:lnTo>
                  <a:pt x="5449356" y="1372581"/>
                </a:lnTo>
                <a:close/>
              </a:path>
            </a:pathLst>
          </a:cu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8416" tIns="72391" rIns="135128" bIns="72390" numCol="1" spcCol="127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2 Tieu de dai"/>
                <a:ea typeface="+mn-ea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2 Tieu de dai"/>
                <a:ea typeface="+mn-ea"/>
                <a:cs typeface="+mn-cs"/>
              </a:rPr>
              <a:t>. ĐẶC ĐIỂM KINH TẾ - XÃ HỘI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28436-949C-4DB1-8E02-496B9C8E0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683" y="340962"/>
            <a:ext cx="873104" cy="74262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ED113-7323-4FAA-94CC-DD6CA42B8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90" y="0"/>
            <a:ext cx="58771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FD6D6-429F-4D8C-A23E-D2306E851D70}"/>
              </a:ext>
            </a:extLst>
          </p:cNvPr>
          <p:cNvSpPr txBox="1"/>
          <p:nvPr/>
        </p:nvSpPr>
        <p:spPr>
          <a:xfrm rot="16200000">
            <a:off x="5238176" y="2107764"/>
            <a:ext cx="232581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 nghiệp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183146-C941-4777-8ED2-5FF4BDED8389}"/>
              </a:ext>
            </a:extLst>
          </p:cNvPr>
          <p:cNvCxnSpPr>
            <a:cxnSpLocks/>
          </p:cNvCxnSpPr>
          <p:nvPr/>
        </p:nvCxnSpPr>
        <p:spPr>
          <a:xfrm>
            <a:off x="6729630" y="1163261"/>
            <a:ext cx="0" cy="239979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25A9-440E-493F-98E8-8D71DE62C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" y="5891142"/>
            <a:ext cx="1141604" cy="907942"/>
          </a:xfrm>
          <a:prstGeom prst="rect">
            <a:avLst/>
          </a:prstGeom>
        </p:spPr>
      </p:pic>
      <p:pic>
        <p:nvPicPr>
          <p:cNvPr id="11" name="Graphic 10" descr="Shopping cart">
            <a:extLst>
              <a:ext uri="{FF2B5EF4-FFF2-40B4-BE49-F238E27FC236}">
                <a16:creationId xmlns:a16="http://schemas.microsoft.com/office/drawing/2014/main" id="{6D93CA9D-F8A6-4470-A647-B643AC5E9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49637" y="5430712"/>
            <a:ext cx="1060569" cy="1060569"/>
          </a:xfrm>
          <a:prstGeom prst="rect">
            <a:avLst/>
          </a:prstGeom>
        </p:spPr>
      </p:pic>
      <p:pic>
        <p:nvPicPr>
          <p:cNvPr id="12" name="Graphic 11" descr="Medicine">
            <a:extLst>
              <a:ext uri="{FF2B5EF4-FFF2-40B4-BE49-F238E27FC236}">
                <a16:creationId xmlns:a16="http://schemas.microsoft.com/office/drawing/2014/main" id="{BA7B4BBF-E744-4613-B71F-893BB03F4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5352" y="2501881"/>
            <a:ext cx="914400" cy="914400"/>
          </a:xfrm>
          <a:prstGeom prst="rect">
            <a:avLst/>
          </a:prstGeom>
        </p:spPr>
      </p:pic>
      <p:pic>
        <p:nvPicPr>
          <p:cNvPr id="13" name="Graphic 12" descr="Rocket">
            <a:extLst>
              <a:ext uri="{FF2B5EF4-FFF2-40B4-BE49-F238E27FC236}">
                <a16:creationId xmlns:a16="http://schemas.microsoft.com/office/drawing/2014/main" id="{9256499B-6F0F-41C3-A7D3-FECDB5E692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0108" y="1237724"/>
            <a:ext cx="914400" cy="914400"/>
          </a:xfrm>
          <a:prstGeom prst="rect">
            <a:avLst/>
          </a:prstGeom>
        </p:spPr>
      </p:pic>
      <p:pic>
        <p:nvPicPr>
          <p:cNvPr id="14" name="Graphic 13" descr="Cruise ship">
            <a:extLst>
              <a:ext uri="{FF2B5EF4-FFF2-40B4-BE49-F238E27FC236}">
                <a16:creationId xmlns:a16="http://schemas.microsoft.com/office/drawing/2014/main" id="{2D13FB82-976B-4FFC-972C-E27D49C3D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4539" y="5384133"/>
            <a:ext cx="1137443" cy="1137443"/>
          </a:xfrm>
          <a:prstGeom prst="rect">
            <a:avLst/>
          </a:prstGeom>
        </p:spPr>
      </p:pic>
      <p:pic>
        <p:nvPicPr>
          <p:cNvPr id="15" name="Picture 6" descr="Image result for icon cattle">
            <a:extLst>
              <a:ext uri="{FF2B5EF4-FFF2-40B4-BE49-F238E27FC236}">
                <a16:creationId xmlns:a16="http://schemas.microsoft.com/office/drawing/2014/main" id="{0A2208F9-62D8-4E96-AA6B-637D978B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05" y="4090817"/>
            <a:ext cx="970703" cy="90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icon rice">
            <a:extLst>
              <a:ext uri="{FF2B5EF4-FFF2-40B4-BE49-F238E27FC236}">
                <a16:creationId xmlns:a16="http://schemas.microsoft.com/office/drawing/2014/main" id="{CA1CDF2E-0BBE-4DCC-A709-4225DECE1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782" y="3881109"/>
            <a:ext cx="1159533" cy="11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7E1439-A5A4-49FE-BE3D-C0C362E8953E}"/>
              </a:ext>
            </a:extLst>
          </p:cNvPr>
          <p:cNvSpPr txBox="1"/>
          <p:nvPr/>
        </p:nvSpPr>
        <p:spPr>
          <a:xfrm rot="16200000">
            <a:off x="10473990" y="4990083"/>
            <a:ext cx="2325811" cy="58477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 nghiệp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8588AC-6BFB-4B86-9743-C7851A69580C}"/>
              </a:ext>
            </a:extLst>
          </p:cNvPr>
          <p:cNvCxnSpPr>
            <a:cxnSpLocks/>
          </p:cNvCxnSpPr>
          <p:nvPr/>
        </p:nvCxnSpPr>
        <p:spPr>
          <a:xfrm>
            <a:off x="11989006" y="3886787"/>
            <a:ext cx="0" cy="26486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5740815-AD2E-433F-AC4A-4628D0CE11D2}"/>
              </a:ext>
            </a:extLst>
          </p:cNvPr>
          <p:cNvSpPr txBox="1"/>
          <p:nvPr/>
        </p:nvSpPr>
        <p:spPr>
          <a:xfrm rot="16200000">
            <a:off x="5069198" y="5035989"/>
            <a:ext cx="2325811" cy="584775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Dịch vụ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847904-94D1-4CE8-9F3D-02624772D4C7}"/>
              </a:ext>
            </a:extLst>
          </p:cNvPr>
          <p:cNvCxnSpPr>
            <a:cxnSpLocks/>
          </p:cNvCxnSpPr>
          <p:nvPr/>
        </p:nvCxnSpPr>
        <p:spPr>
          <a:xfrm>
            <a:off x="6609585" y="4004034"/>
            <a:ext cx="0" cy="26486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12" descr="Image result for icon travel">
            <a:extLst>
              <a:ext uri="{FF2B5EF4-FFF2-40B4-BE49-F238E27FC236}">
                <a16:creationId xmlns:a16="http://schemas.microsoft.com/office/drawing/2014/main" id="{0E9DFB4C-D951-4AE1-BF50-0516D47F8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 t="7759" b="18675"/>
          <a:stretch/>
        </p:blipFill>
        <p:spPr bwMode="auto">
          <a:xfrm>
            <a:off x="9707861" y="5137576"/>
            <a:ext cx="1444494" cy="13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mage result for icon industry">
            <a:extLst>
              <a:ext uri="{FF2B5EF4-FFF2-40B4-BE49-F238E27FC236}">
                <a16:creationId xmlns:a16="http://schemas.microsoft.com/office/drawing/2014/main" id="{44A832ED-A6A9-4849-8594-FBA644D5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6" t="7909" r="9523" b="66671"/>
          <a:stretch/>
        </p:blipFill>
        <p:spPr bwMode="auto">
          <a:xfrm>
            <a:off x="7286071" y="2368890"/>
            <a:ext cx="1137440" cy="11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Image result for icon industry">
            <a:extLst>
              <a:ext uri="{FF2B5EF4-FFF2-40B4-BE49-F238E27FC236}">
                <a16:creationId xmlns:a16="http://schemas.microsoft.com/office/drawing/2014/main" id="{C8DE2A87-137B-4293-A4B5-ABE22B4CF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8" t="8136" r="25794" b="69263"/>
          <a:stretch/>
        </p:blipFill>
        <p:spPr bwMode="auto">
          <a:xfrm>
            <a:off x="10330564" y="2168457"/>
            <a:ext cx="1260704" cy="12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Image result for IT icon">
            <a:extLst>
              <a:ext uri="{FF2B5EF4-FFF2-40B4-BE49-F238E27FC236}">
                <a16:creationId xmlns:a16="http://schemas.microsoft.com/office/drawing/2014/main" id="{149707C6-49C8-4024-A75D-CF8806AD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098" y="1305436"/>
            <a:ext cx="914401" cy="91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Image result for Car icon">
            <a:extLst>
              <a:ext uri="{FF2B5EF4-FFF2-40B4-BE49-F238E27FC236}">
                <a16:creationId xmlns:a16="http://schemas.microsoft.com/office/drawing/2014/main" id="{27D84B1B-9723-43A6-8E09-44E9544BF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572" y="1220409"/>
            <a:ext cx="970703" cy="9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F949DF-4B52-43B7-BFCB-BB45FD96B450}"/>
              </a:ext>
            </a:extLst>
          </p:cNvPr>
          <p:cNvCxnSpPr>
            <a:cxnSpLocks/>
          </p:cNvCxnSpPr>
          <p:nvPr/>
        </p:nvCxnSpPr>
        <p:spPr>
          <a:xfrm flipH="1">
            <a:off x="6108696" y="3649640"/>
            <a:ext cx="5880310" cy="12988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A476B1-DB2E-41B5-9BEE-022FB51AAFA9}"/>
              </a:ext>
            </a:extLst>
          </p:cNvPr>
          <p:cNvSpPr/>
          <p:nvPr/>
        </p:nvSpPr>
        <p:spPr>
          <a:xfrm>
            <a:off x="54380" y="-5475"/>
            <a:ext cx="7889402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2 Tieu de dai"/>
                <a:ea typeface="+mn-ea"/>
                <a:cs typeface="+mn-cs"/>
              </a:rPr>
              <a:t>2. ĐẶC ĐIỂM KINH TẾ - XÃ HỘI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9DC44-9712-4C10-8BB7-0FFC6327C9A3}"/>
              </a:ext>
            </a:extLst>
          </p:cNvPr>
          <p:cNvSpPr txBox="1"/>
          <p:nvPr/>
        </p:nvSpPr>
        <p:spPr>
          <a:xfrm>
            <a:off x="119085" y="6350913"/>
            <a:ext cx="1195382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dõi đoạn clip để hoàn thành thông tin trong PHT trên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ndia_Economic">
            <a:hlinkClick r:id="" action="ppaction://media"/>
            <a:extLst>
              <a:ext uri="{FF2B5EF4-FFF2-40B4-BE49-F238E27FC236}">
                <a16:creationId xmlns:a16="http://schemas.microsoft.com/office/drawing/2014/main" id="{C16A4C10-F3E8-4BF7-A1AA-A6B931BD3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80" y="893225"/>
            <a:ext cx="7889402" cy="52596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8441BA-C6C7-44AA-B0DC-6B0CFA84443D}"/>
              </a:ext>
            </a:extLst>
          </p:cNvPr>
          <p:cNvSpPr/>
          <p:nvPr/>
        </p:nvSpPr>
        <p:spPr>
          <a:xfrm>
            <a:off x="8191599" y="176708"/>
            <a:ext cx="3795447" cy="5961953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18034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80340" algn="l"/>
                <a:tab pos="450215" algn="l"/>
              </a:tabLst>
              <a:defRPr/>
            </a:pPr>
            <a:r>
              <a: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Kinh tế Ấn Độ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18034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80340" algn="l"/>
                <a:tab pos="45021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</a:t>
            </a:r>
            <a:r>
              <a:rPr lang="en-US" sz="2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nghiệp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.............................................................................................................................................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18034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80340" algn="l"/>
                <a:tab pos="45021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Nông nghiệp: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............................................................................................................................................. </a:t>
            </a:r>
          </a:p>
          <a:p>
            <a:pPr marL="0" marR="0" lvl="0" indent="18034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80340" algn="l"/>
                <a:tab pos="45021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Dịch vụ: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..............................................................................................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18034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tabLst>
                <a:tab pos="180340" algn="l"/>
                <a:tab pos="450215" algn="l"/>
              </a:tabLst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giá chung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..............................................................................................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1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3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844D96-0DC6-4892-82FB-5BA7F9FF7FAD}"/>
              </a:ext>
            </a:extLst>
          </p:cNvPr>
          <p:cNvSpPr/>
          <p:nvPr/>
        </p:nvSpPr>
        <p:spPr>
          <a:xfrm>
            <a:off x="0" y="400118"/>
            <a:ext cx="12193929" cy="972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BSL: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(GDP)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dirty="0">
                <a:ln w="0"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%)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1907A9-1583-47A3-9D58-9716A541D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80710"/>
              </p:ext>
            </p:extLst>
          </p:nvPr>
        </p:nvGraphicFramePr>
        <p:xfrm>
          <a:off x="943336" y="1826536"/>
          <a:ext cx="10035252" cy="2667254"/>
        </p:xfrm>
        <a:graphic>
          <a:graphicData uri="http://schemas.openxmlformats.org/drawingml/2006/table">
            <a:tbl>
              <a:tblPr bandRow="1"/>
              <a:tblGrid>
                <a:gridCol w="4634310">
                  <a:extLst>
                    <a:ext uri="{9D8B030D-6E8A-4147-A177-3AD203B41FA5}">
                      <a16:colId xmlns:a16="http://schemas.microsoft.com/office/drawing/2014/main" val="872563121"/>
                    </a:ext>
                  </a:extLst>
                </a:gridCol>
                <a:gridCol w="1356945">
                  <a:extLst>
                    <a:ext uri="{9D8B030D-6E8A-4147-A177-3AD203B41FA5}">
                      <a16:colId xmlns:a16="http://schemas.microsoft.com/office/drawing/2014/main" val="3035073404"/>
                    </a:ext>
                  </a:extLst>
                </a:gridCol>
                <a:gridCol w="1379943">
                  <a:extLst>
                    <a:ext uri="{9D8B030D-6E8A-4147-A177-3AD203B41FA5}">
                      <a16:colId xmlns:a16="http://schemas.microsoft.com/office/drawing/2014/main" val="1591038360"/>
                    </a:ext>
                  </a:extLst>
                </a:gridCol>
                <a:gridCol w="1322445">
                  <a:extLst>
                    <a:ext uri="{9D8B030D-6E8A-4147-A177-3AD203B41FA5}">
                      <a16:colId xmlns:a16="http://schemas.microsoft.com/office/drawing/2014/main" val="2113235492"/>
                    </a:ext>
                  </a:extLst>
                </a:gridCol>
                <a:gridCol w="1341609">
                  <a:extLst>
                    <a:ext uri="{9D8B030D-6E8A-4147-A177-3AD203B41FA5}">
                      <a16:colId xmlns:a16="http://schemas.microsoft.com/office/drawing/2014/main" val="1809645161"/>
                    </a:ext>
                  </a:extLst>
                </a:gridCol>
              </a:tblGrid>
              <a:tr h="50119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Năm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18034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ngành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1995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1999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2001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07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93352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ngư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nghiệp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28,4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27,7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25,0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17,2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6009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nghiệp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dựng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27,1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26,3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27,0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29,2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00133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Dịch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vụ</a:t>
                      </a:r>
                      <a:endParaRPr lang="en-US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44,5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46,0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48,0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53,6</a:t>
                      </a:r>
                      <a:endParaRPr lang="en-US" sz="24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90225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595EFA-3A0C-42BA-9F75-43E5374BEFD6}"/>
              </a:ext>
            </a:extLst>
          </p:cNvPr>
          <p:cNvCxnSpPr>
            <a:cxnSpLocks/>
          </p:cNvCxnSpPr>
          <p:nvPr/>
        </p:nvCxnSpPr>
        <p:spPr>
          <a:xfrm>
            <a:off x="943336" y="1826536"/>
            <a:ext cx="4658811" cy="9974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92BA9E-2B3B-461B-9B37-B303E80E8F7D}"/>
              </a:ext>
            </a:extLst>
          </p:cNvPr>
          <p:cNvSpPr txBox="1"/>
          <p:nvPr/>
        </p:nvSpPr>
        <p:spPr>
          <a:xfrm>
            <a:off x="226030" y="4938779"/>
            <a:ext cx="11965969" cy="1032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63735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BEF: Case Study: Make in India">
            <a:extLst>
              <a:ext uri="{FF2B5EF4-FFF2-40B4-BE49-F238E27FC236}">
                <a16:creationId xmlns:a16="http://schemas.microsoft.com/office/drawing/2014/main" id="{B2E760A8-9E13-44E5-A4EC-E818CD024A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" b="11260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DD945-7CFF-4A6A-9535-C9DEE2EC292E}"/>
              </a:ext>
            </a:extLst>
          </p:cNvPr>
          <p:cNvSpPr txBox="1"/>
          <p:nvPr/>
        </p:nvSpPr>
        <p:spPr>
          <a:xfrm>
            <a:off x="6226140" y="-95558"/>
            <a:ext cx="5719279" cy="6382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3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71EA-A193-4390-96B1-E26FC5CF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9CEB4-940D-4082-BC4A-3FF83CF54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ndia&amp;#39;s Biggest Challenge: The Future of Farming | The India Forum">
            <a:extLst>
              <a:ext uri="{FF2B5EF4-FFF2-40B4-BE49-F238E27FC236}">
                <a16:creationId xmlns:a16="http://schemas.microsoft.com/office/drawing/2014/main" id="{D6212BD3-9AF4-4975-8F2D-2FC4A57B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0EBDD-38CE-4ED9-AA37-0384209FC647}"/>
              </a:ext>
            </a:extLst>
          </p:cNvPr>
          <p:cNvSpPr txBox="1"/>
          <p:nvPr/>
        </p:nvSpPr>
        <p:spPr>
          <a:xfrm>
            <a:off x="4119938" y="45999"/>
            <a:ext cx="8072062" cy="6382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0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CD32-7C50-497E-A499-77FE9F8B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17" y="536713"/>
            <a:ext cx="10897109" cy="2161291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coi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96270-2348-4094-8D7A-BE1F8AF5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F55963-6440-4C45-BA09-4E6A99D1BBE0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8" name="Picture 7" descr="A picture containing building, white, monitor, table&#10;&#10;Description automatically generated">
            <a:extLst>
              <a:ext uri="{FF2B5EF4-FFF2-40B4-BE49-F238E27FC236}">
                <a16:creationId xmlns:a16="http://schemas.microsoft.com/office/drawing/2014/main" id="{700CE1EA-187C-4AB6-AACC-ABF585FB6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225" y="5925462"/>
            <a:ext cx="861775" cy="8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22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E83CBE3-640B-4057-9A12-8E73BE999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9C7D0E-C859-4457-830F-2AC65943BA4F}"/>
              </a:ext>
            </a:extLst>
          </p:cNvPr>
          <p:cNvSpPr/>
          <p:nvPr/>
        </p:nvSpPr>
        <p:spPr>
          <a:xfrm rot="20338603">
            <a:off x="80834" y="524959"/>
            <a:ext cx="2547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C6E51"/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LIÊN HỆ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67B3B-C5D7-42E8-BB92-04739D660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69" y="136525"/>
            <a:ext cx="5209694" cy="670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A7EBD-A409-4E32-9642-47A292ADA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186" y="98737"/>
            <a:ext cx="2187264" cy="2187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0931A-5176-472E-86E6-987BE0BA3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36" y="2402756"/>
            <a:ext cx="5999763" cy="411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81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</TotalTime>
  <Words>261</Words>
  <Application>Microsoft Office PowerPoint</Application>
  <PresentationFormat>Widescreen</PresentationFormat>
  <Paragraphs>56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#9Slide02 Noi dung dai</vt:lpstr>
      <vt:lpstr>#9Slide02 Tieu de dai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Tại sao Ấn Độ đặc biệt coi trọng về nông nghiệp?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TẬP 7: TRÒ CHƠI GHÉP NỐI</dc:title>
  <dc:creator>C3 Tự Lập</dc:creator>
  <cp:lastModifiedBy>Dell</cp:lastModifiedBy>
  <cp:revision>50</cp:revision>
  <dcterms:created xsi:type="dcterms:W3CDTF">2019-11-16T00:24:42Z</dcterms:created>
  <dcterms:modified xsi:type="dcterms:W3CDTF">2022-11-26T09:53:31Z</dcterms:modified>
</cp:coreProperties>
</file>